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sldIdLst>
    <p:sldId id="257" r:id="rId2"/>
    <p:sldId id="259" r:id="rId3"/>
    <p:sldId id="261" r:id="rId4"/>
    <p:sldId id="263" r:id="rId5"/>
    <p:sldId id="256" r:id="rId6"/>
    <p:sldId id="258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7C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5009" autoAdjust="0"/>
  </p:normalViewPr>
  <p:slideViewPr>
    <p:cSldViewPr>
      <p:cViewPr varScale="1">
        <p:scale>
          <a:sx n="63" d="100"/>
          <a:sy n="63" d="100"/>
        </p:scale>
        <p:origin x="-1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B5275-7F92-45AF-8991-BB965485767C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F0C49-DD40-4B4E-BC1E-2B97454C401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James Madison was born in the home of his mother's parents on March 16, 1751 (March 5 by the calendar then in use).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F0C49-DD40-4B4E-BC1E-2B97454C401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 studied with private tutors and attended the Donald Robertson School in King and Queen County. At the age of 18, he entered the College of New Jersey (now Princeton University)</a:t>
            </a:r>
          </a:p>
          <a:p>
            <a:r>
              <a:rPr lang="en-US" dirty="0" smtClean="0"/>
              <a:t>Madison studied very hard and completed the regular course at the college in two years. He graduated in 1771.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F0C49-DD40-4B4E-BC1E-2B97454C4017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Madison spent the next six months studying Hebrew, philosophy, and other subjects that showed his deep interest in religious questions. A weak speaking voice prevented him from taking up a career as a minister. He soon turned his attention to politics.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F0C49-DD40-4B4E-BC1E-2B97454C4017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0F0C49-DD40-4B4E-BC1E-2B97454C4017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61A1B04-0EB1-4E6C-BF58-795806B66380}" type="datetimeFigureOut">
              <a:rPr lang="en-US" smtClean="0"/>
              <a:pPr/>
              <a:t>4/20/2012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8D9E822-E1DD-4CFF-9C39-4BA0E8AD68F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wmf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James%20Madison%20video%20dedu" TargetMode="External"/><Relationship Id="rId2" Type="http://schemas.openxmlformats.org/officeDocument/2006/relationships/hyperlink" Target="http://www.youtube.com/watch?v=VuTj1BFc0jI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57200"/>
            <a:ext cx="9067800" cy="1219200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blipFill>
                  <a:blip r:embed="rId2"/>
                  <a:tile tx="0" ty="0" sx="100000" sy="100000" flip="none" algn="tl"/>
                </a:blip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stellar" pitchFamily="18" charset="0"/>
              </a:rPr>
              <a:t>James Madison</a:t>
            </a:r>
            <a:endParaRPr lang="en-US" sz="6600" b="1" dirty="0">
              <a:blipFill>
                <a:blip r:embed="rId2"/>
                <a:tile tx="0" ty="0" sx="100000" sy="100000" flip="none" algn="tl"/>
              </a:blip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stellar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62600" y="5029200"/>
            <a:ext cx="2971800" cy="1508760"/>
          </a:xfrm>
        </p:spPr>
        <p:txBody>
          <a:bodyPr/>
          <a:lstStyle/>
          <a:p>
            <a:r>
              <a:rPr lang="en-US" dirty="0" smtClean="0"/>
              <a:t>By: Jessica </a:t>
            </a:r>
            <a:r>
              <a:rPr lang="en-US" dirty="0" err="1" smtClean="0"/>
              <a:t>Hogans</a:t>
            </a:r>
            <a:endParaRPr lang="en-US" dirty="0"/>
          </a:p>
        </p:txBody>
      </p:sp>
      <p:pic>
        <p:nvPicPr>
          <p:cNvPr id="6146" name="Picture 2" descr="Portrait of James Madis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2286000"/>
            <a:ext cx="3377293" cy="3886201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147" name="Picture 3" descr="C:\Program Files\Microsoft Office\MEDIA\CAGCAT10\j0293236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609600"/>
            <a:ext cx="1066800" cy="787014"/>
          </a:xfrm>
          <a:prstGeom prst="rect">
            <a:avLst/>
          </a:prstGeom>
          <a:noFill/>
        </p:spPr>
      </p:pic>
      <p:pic>
        <p:nvPicPr>
          <p:cNvPr id="6153" name="Picture 9" descr="http://www.mrnussbaum.com/presidents/images/james%20madison%20co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2209800"/>
            <a:ext cx="2286000" cy="2286000"/>
          </a:xfrm>
          <a:prstGeom prst="ellipse">
            <a:avLst/>
          </a:prstGeom>
          <a:ln w="63500" cap="rnd">
            <a:solidFill>
              <a:schemeClr val="bg1">
                <a:lumMod val="95000"/>
                <a:lumOff val="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blipFill>
                  <a:blip r:embed="rId3"/>
                  <a:tile tx="0" ty="0" sx="100000" sy="100000" flip="none" algn="tl"/>
                </a:blipFill>
              </a:rPr>
              <a:t>Early Years</a:t>
            </a:r>
            <a:endParaRPr lang="en-US" sz="4000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1447800"/>
            <a:ext cx="3886200" cy="914400"/>
          </a:xfrm>
        </p:spPr>
        <p:txBody>
          <a:bodyPr/>
          <a:lstStyle/>
          <a:p>
            <a:pPr algn="ctr"/>
            <a:r>
              <a:rPr lang="en-US" dirty="0" smtClean="0"/>
              <a:t>James Madison was born on March 16, 1751.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76800" y="2133600"/>
            <a:ext cx="373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He was the eldest of the 12 children in his family.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38800" y="54864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As a child he was frail and sickly.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2438400"/>
            <a:ext cx="2819400" cy="4089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jhogans\Local Settings\Temporary Internet Files\Content.IE5\MMIGFXJJ\MC900359007[1]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3581400"/>
            <a:ext cx="1815084" cy="1261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  <p:bldP spid="4" grpId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29200" y="838200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James Madison studied with 	private tutors.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152400"/>
            <a:ext cx="3552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3"/>
                  <a:tile tx="0" ty="0" sx="100000" sy="100000" flip="none" algn="tl"/>
                </a:blipFill>
                <a:effectLst/>
              </a:rPr>
              <a:t>Education</a:t>
            </a:r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3"/>
                <a:tile tx="0" ty="0" sx="100000" sy="100000" flip="none" algn="tl"/>
              </a:blip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590800"/>
            <a:ext cx="449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the attended the Donald 	Robertson School.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0" y="4953000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Then he entered the College of 	New Jersey at the age 	of 18. He graduated in 	1771.</a:t>
            </a:r>
            <a:endParaRPr lang="en-US" dirty="0"/>
          </a:p>
        </p:txBody>
      </p:sp>
      <p:pic>
        <p:nvPicPr>
          <p:cNvPr id="20482" name="Picture 2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1447800"/>
            <a:ext cx="803888" cy="779069"/>
          </a:xfrm>
          <a:prstGeom prst="rect">
            <a:avLst/>
          </a:prstGeom>
          <a:noFill/>
        </p:spPr>
      </p:pic>
      <p:pic>
        <p:nvPicPr>
          <p:cNvPr id="20483" name="Picture 3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00800" y="1981200"/>
            <a:ext cx="1447800" cy="2375694"/>
          </a:xfrm>
          <a:prstGeom prst="rect">
            <a:avLst/>
          </a:prstGeom>
          <a:noFill/>
        </p:spPr>
      </p:pic>
      <p:pic>
        <p:nvPicPr>
          <p:cNvPr id="20485" name="Picture 5" descr="http://www.aoc.gov/images/princeton_178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886200"/>
            <a:ext cx="4820681" cy="256794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blipFill>
                  <a:blip r:embed="rId3"/>
                  <a:tile tx="0" ty="0" sx="100000" sy="100000" flip="none" algn="tl"/>
                </a:blipFill>
              </a:rPr>
              <a:t>Religious Studies/Interests</a:t>
            </a:r>
            <a:endParaRPr lang="en-US" dirty="0">
              <a:blipFill>
                <a:blip r:embed="rId3"/>
                <a:tile tx="0" ty="0" sx="100000" sy="100000" flip="none" algn="tl"/>
              </a:blip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76800" y="2057400"/>
            <a:ext cx="3886200" cy="2286000"/>
          </a:xfrm>
        </p:spPr>
        <p:txBody>
          <a:bodyPr/>
          <a:lstStyle/>
          <a:p>
            <a:r>
              <a:rPr lang="en-US" dirty="0" smtClean="0"/>
              <a:t>After James Madison graduated he studied Hebrew, philosophy, and other subjects. He showed his deep interest in religious questions.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4648200"/>
            <a:ext cx="1718467" cy="1577171"/>
          </a:xfrm>
          <a:prstGeom prst="snip2DiagRect">
            <a:avLst>
              <a:gd name="adj1" fmla="val 0"/>
              <a:gd name="adj2" fmla="val 22760"/>
            </a:avLst>
          </a:prstGeom>
          <a:solidFill>
            <a:srgbClr val="FFFFFF">
              <a:shade val="85000"/>
            </a:srgbClr>
          </a:solidFill>
          <a:ln w="88900" cap="sq">
            <a:solidFill>
              <a:schemeClr val="bg1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Plus 5"/>
          <p:cNvSpPr/>
          <p:nvPr/>
        </p:nvSpPr>
        <p:spPr>
          <a:xfrm rot="10800000">
            <a:off x="6019800" y="4419600"/>
            <a:ext cx="914400" cy="1524000"/>
          </a:xfrm>
          <a:prstGeom prst="mathPlus">
            <a:avLst>
              <a:gd name="adj1" fmla="val 20000"/>
            </a:avLst>
          </a:prstGeom>
          <a:solidFill>
            <a:srgbClr val="9F7C3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1676400"/>
            <a:ext cx="2362200" cy="2960624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9400" y="3429000"/>
            <a:ext cx="579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James Madison 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served in the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	Continental Congress.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5400" y="495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He was in the Virginia 	legislature 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38800" y="53340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3"/>
              </a:buBlip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He helped revise the 	Articles of 	Confederation.</a:t>
            </a:r>
            <a:endParaRPr lang="en-US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304800"/>
            <a:ext cx="4523014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0600" y="5638800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Our fourth president.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86200" y="4191000"/>
            <a:ext cx="464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Blip>
                <a:blip r:embed="rId2"/>
              </a:buBlip>
            </a:pPr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Good friend with Thomas Jefferson.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914400"/>
            <a:ext cx="6115050" cy="2505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F7C37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905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smtClean="0">
                <a:hlinkClick r:id="rId2"/>
              </a:rPr>
              <a:t>www.youtube.com/watch?v=VuTj1BFc0jI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30480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smtClean="0">
                <a:hlinkClick r:id="rId3" action="ppaction://hlinkfile"/>
              </a:rPr>
              <a:t>player.discoveryeducation.com/index.cfm?guidAssetId=E160DCD2-E3E7-4641-8360-DEE7BD676212&amp;blnFromSearch=1&amp;productcode=US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216</TotalTime>
  <Words>247</Words>
  <Application>Microsoft Office PowerPoint</Application>
  <PresentationFormat>On-screen Show (4:3)</PresentationFormat>
  <Paragraphs>27</Paragraphs>
  <Slides>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James Madison</vt:lpstr>
      <vt:lpstr>Early Years</vt:lpstr>
      <vt:lpstr>Slide 3</vt:lpstr>
      <vt:lpstr>Religious Studies/Interests</vt:lpstr>
      <vt:lpstr>Slide 5</vt:lpstr>
      <vt:lpstr>Slide 6</vt:lpstr>
      <vt:lpstr>Slide 7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26</cp:revision>
  <dcterms:created xsi:type="dcterms:W3CDTF">2012-03-22T14:42:19Z</dcterms:created>
  <dcterms:modified xsi:type="dcterms:W3CDTF">2012-04-20T15:08:32Z</dcterms:modified>
</cp:coreProperties>
</file>